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7" r:id="rId5"/>
    <p:sldId id="269" r:id="rId6"/>
    <p:sldId id="271" r:id="rId7"/>
    <p:sldId id="272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96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35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28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44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29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96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36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47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22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7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75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97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A83A8-6C42-4D74-947B-87188FF9D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88" y="1299831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Лекция </a:t>
            </a:r>
            <a:r>
              <a:rPr lang="en-US" sz="2400" dirty="0">
                <a:solidFill>
                  <a:srgbClr val="FF0000"/>
                </a:solidFill>
              </a:rPr>
              <a:t>12</a:t>
            </a:r>
            <a:r>
              <a:rPr lang="ru-RU" sz="2400" dirty="0">
                <a:solidFill>
                  <a:srgbClr val="FF0000"/>
                </a:solidFill>
              </a:rPr>
              <a:t> (</a:t>
            </a:r>
            <a:r>
              <a:rPr lang="kk-K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Добавление пользователей в административной панели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Django</a:t>
            </a:r>
            <a:r>
              <a:rPr lang="ru-RU" sz="2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C3CC41-CF8C-4A01-8A24-43ED7C678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459712"/>
            <a:ext cx="10993546" cy="899688"/>
          </a:xfrm>
        </p:spPr>
        <p:txBody>
          <a:bodyPr/>
          <a:lstStyle/>
          <a:p>
            <a:pPr algn="r"/>
            <a:r>
              <a:rPr lang="en-US" sz="1600" dirty="0">
                <a:solidFill>
                  <a:srgbClr val="0DEEF3"/>
                </a:solidFill>
              </a:rPr>
              <a:t>PhD, </a:t>
            </a:r>
            <a:r>
              <a:rPr lang="kk-KZ" sz="16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1600" dirty="0">
                <a:solidFill>
                  <a:srgbClr val="FEE602"/>
                </a:solidFill>
              </a:rPr>
              <a:t>Карюкин В</a:t>
            </a:r>
            <a:r>
              <a:rPr lang="ru-RU" sz="1600" dirty="0">
                <a:solidFill>
                  <a:srgbClr val="FEE602"/>
                </a:solidFill>
              </a:rPr>
              <a:t>.И.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38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93521-12BA-4367-9A83-E88C82D4B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81111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Добавление пользователей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96E600-8E3E-4883-82FD-27DD871D2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1848202"/>
            <a:ext cx="11324863" cy="1215510"/>
          </a:xfrm>
        </p:spPr>
        <p:txBody>
          <a:bodyPr/>
          <a:lstStyle/>
          <a:p>
            <a:r>
              <a:rPr lang="kk-KZ" dirty="0"/>
              <a:t>Для добавления пользователей используется таблица </a:t>
            </a:r>
            <a:r>
              <a:rPr lang="en-US" dirty="0" err="1"/>
              <a:t>auth_user</a:t>
            </a:r>
            <a:r>
              <a:rPr lang="en-US" dirty="0"/>
              <a:t> </a:t>
            </a:r>
            <a:r>
              <a:rPr lang="kk-KZ" dirty="0"/>
              <a:t>в базе данных </a:t>
            </a:r>
            <a:r>
              <a:rPr lang="en-US" dirty="0"/>
              <a:t>Django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4951137-3ABF-4169-BFD8-507C64E73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057" y="3063712"/>
            <a:ext cx="7679885" cy="376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8E392C-B0F3-473E-B585-7FDC4E890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7227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Авторизация пользователей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1F8112-CD17-4E19-A4AA-75E7D480A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93998"/>
            <a:ext cx="10957216" cy="817227"/>
          </a:xfrm>
        </p:spPr>
        <p:txBody>
          <a:bodyPr/>
          <a:lstStyle/>
          <a:p>
            <a:r>
              <a:rPr lang="kk-KZ" dirty="0"/>
              <a:t>Таблица авторизации пользователей</a:t>
            </a:r>
          </a:p>
          <a:p>
            <a:endParaRPr lang="LID4096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77F0055-F270-4AB2-BFF4-94B2B7B07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132" y="2288931"/>
            <a:ext cx="8986885" cy="456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25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2CAD6-A4C9-46D1-A989-CCDA495E3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097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Admin </a:t>
            </a:r>
            <a:r>
              <a:rPr lang="kk-KZ" dirty="0">
                <a:solidFill>
                  <a:srgbClr val="FFC000"/>
                </a:solidFill>
              </a:rPr>
              <a:t>панель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BBFBD9-D836-4DDF-B2F7-024275329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354" y="1857081"/>
            <a:ext cx="11205454" cy="509048"/>
          </a:xfrm>
        </p:spPr>
        <p:txBody>
          <a:bodyPr/>
          <a:lstStyle/>
          <a:p>
            <a:r>
              <a:rPr lang="kk-KZ" dirty="0"/>
              <a:t>Для перехода в</a:t>
            </a:r>
            <a:r>
              <a:rPr lang="ru-RU" dirty="0"/>
              <a:t> </a:t>
            </a:r>
            <a:r>
              <a:rPr lang="en-US" dirty="0"/>
              <a:t>admin </a:t>
            </a:r>
            <a:r>
              <a:rPr lang="kk-KZ" dirty="0"/>
              <a:t>панель в </a:t>
            </a:r>
            <a:r>
              <a:rPr lang="en-US" dirty="0" err="1"/>
              <a:t>url</a:t>
            </a:r>
            <a:r>
              <a:rPr lang="en-US" dirty="0"/>
              <a:t> </a:t>
            </a:r>
            <a:r>
              <a:rPr lang="kk-KZ" dirty="0"/>
              <a:t>адресе прописываем </a:t>
            </a:r>
            <a:r>
              <a:rPr lang="en-US" dirty="0"/>
              <a:t>admin. </a:t>
            </a:r>
            <a:r>
              <a:rPr lang="kk-KZ" dirty="0"/>
              <a:t>Затем вводим логин и пароль</a:t>
            </a:r>
            <a:r>
              <a:rPr lang="ru-RU" dirty="0"/>
              <a:t>.</a:t>
            </a:r>
            <a:endParaRPr lang="LID4096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AB3B6BC-52F3-4A81-B06C-DC4008B22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896" y="2366129"/>
            <a:ext cx="9382369" cy="455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87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885EF3-B2F3-44E8-85DD-EC713CD39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Создание пользователей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3BA22BA0-C23C-4BFB-9393-1DED288DC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0" y="1715956"/>
            <a:ext cx="11029615" cy="600411"/>
          </a:xfrm>
        </p:spPr>
        <p:txBody>
          <a:bodyPr/>
          <a:lstStyle/>
          <a:p>
            <a:r>
              <a:rPr lang="kk-KZ" dirty="0"/>
              <a:t>В </a:t>
            </a:r>
            <a:r>
              <a:rPr lang="en-US" dirty="0"/>
              <a:t>admin </a:t>
            </a:r>
            <a:r>
              <a:rPr lang="kk-KZ" dirty="0"/>
              <a:t>панели можем создавать новых пользователей и редактировать данные об уже созданных</a:t>
            </a:r>
            <a:endParaRPr lang="LID4096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8E09E63-E290-450C-8F8A-C64C00AF4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928" y="2232895"/>
            <a:ext cx="9196665" cy="461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0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7708D1-0AC8-48BF-81FB-021632B8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6133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Добавленная информация о пользователях</a:t>
            </a:r>
            <a:endParaRPr lang="LID4096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936C03B-FD9E-46F8-9E14-7327667809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192" y="2134091"/>
            <a:ext cx="10818585" cy="43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641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EA939E-36B5-413C-AC90-E080B97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4413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Новый пользователь</a:t>
            </a:r>
            <a:endParaRPr lang="LID4096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5E915A1C-A1F9-4089-915F-1B008CBF49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5488" y="2181225"/>
            <a:ext cx="10141023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646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422EA87-2609-4F1D-8F3A-96EA63C28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3600" dirty="0"/>
              <a:t>СПАСИБО ЗА ВНИМАНИЕ!!!!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30760686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119</TotalTime>
  <Words>83</Words>
  <Application>Microsoft Office PowerPoint</Application>
  <PresentationFormat>Широкоэкранный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Corbel</vt:lpstr>
      <vt:lpstr>Gill Sans MT</vt:lpstr>
      <vt:lpstr>Wingdings 2</vt:lpstr>
      <vt:lpstr>Дивиденд</vt:lpstr>
      <vt:lpstr>Лекция 12 (Добавление пользователей в административной панели Django)</vt:lpstr>
      <vt:lpstr>Добавление пользователей</vt:lpstr>
      <vt:lpstr>Авторизация пользователей</vt:lpstr>
      <vt:lpstr>Admin панель</vt:lpstr>
      <vt:lpstr>Создание пользователей</vt:lpstr>
      <vt:lpstr>Добавленная информация о пользователях</vt:lpstr>
      <vt:lpstr>Новый пользователь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Владислав Карюкин</dc:creator>
  <cp:lastModifiedBy>Владислав Карюкин</cp:lastModifiedBy>
  <cp:revision>14</cp:revision>
  <dcterms:created xsi:type="dcterms:W3CDTF">2024-10-29T18:12:18Z</dcterms:created>
  <dcterms:modified xsi:type="dcterms:W3CDTF">2024-11-20T03:27:36Z</dcterms:modified>
</cp:coreProperties>
</file>